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571604" y="1214422"/>
            <a:ext cx="7500958" cy="2500330"/>
          </a:xfrm>
        </p:spPr>
        <p:txBody>
          <a:bodyPr anchor="b">
            <a:normAutofit/>
          </a:bodyPr>
          <a:lstStyle>
            <a:lvl1pPr>
              <a:defRPr sz="5000" baseline="0"/>
            </a:lvl1pPr>
          </a:lstStyle>
          <a:p>
            <a:r>
              <a:rPr lang="es-ES" smtClean="0"/>
              <a:t>Haga clic para introducir el título del artículo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1BD0-C606-4338-9A3D-96BF3EBC1F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571636" y="4143380"/>
            <a:ext cx="7500958" cy="2071702"/>
          </a:xfrm>
        </p:spPr>
        <p:txBody>
          <a:bodyPr anchor="b">
            <a:normAutofit/>
          </a:bodyPr>
          <a:lstStyle>
            <a:lvl1pPr marL="95250" indent="-3175">
              <a:buNone/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introducir el nombre completo y lugar de trabajo de los autores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1571604" y="142852"/>
            <a:ext cx="7500990" cy="14700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introducir el título de la diapositiva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571604" y="1714488"/>
            <a:ext cx="7500990" cy="4643470"/>
          </a:xfrm>
        </p:spPr>
        <p:txBody>
          <a:bodyPr>
            <a:normAutofit/>
          </a:bodyPr>
          <a:lstStyle>
            <a:lvl1pPr marL="92075" indent="92075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introducir el texto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38994" y="6429396"/>
            <a:ext cx="2133600" cy="365125"/>
          </a:xfrm>
        </p:spPr>
        <p:txBody>
          <a:bodyPr/>
          <a:lstStyle/>
          <a:p>
            <a:fld id="{45DD1BD0-C606-4338-9A3D-96BF3EBC1F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introducir el título de la diapositiva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1BD0-C606-4338-9A3D-96BF3EBC1F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571605" y="5429264"/>
            <a:ext cx="7500989" cy="928694"/>
          </a:xfrm>
        </p:spPr>
        <p:txBody>
          <a:bodyPr>
            <a:normAutofit/>
          </a:bodyPr>
          <a:lstStyle>
            <a:lvl1pPr marL="0" indent="92075">
              <a:defRPr sz="1800" baseline="0"/>
            </a:lvl1pPr>
          </a:lstStyle>
          <a:p>
            <a:pPr lvl="0"/>
            <a:r>
              <a:rPr lang="es-ES" smtClean="0"/>
              <a:t>Haga clic para introducir el texto</a:t>
            </a:r>
            <a:endParaRPr lang="es-ES"/>
          </a:p>
        </p:txBody>
      </p:sp>
      <p:sp>
        <p:nvSpPr>
          <p:cNvPr id="8" name="4 Marcador de posición de imagen"/>
          <p:cNvSpPr>
            <a:spLocks noGrp="1"/>
          </p:cNvSpPr>
          <p:nvPr>
            <p:ph type="pic" sz="quarter" idx="13"/>
          </p:nvPr>
        </p:nvSpPr>
        <p:spPr>
          <a:xfrm>
            <a:off x="5357818" y="1714488"/>
            <a:ext cx="3714776" cy="364331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4 Marcador de posición de imagen"/>
          <p:cNvSpPr>
            <a:spLocks noGrp="1"/>
          </p:cNvSpPr>
          <p:nvPr>
            <p:ph type="pic" sz="quarter" idx="14"/>
          </p:nvPr>
        </p:nvSpPr>
        <p:spPr>
          <a:xfrm>
            <a:off x="1571604" y="1714488"/>
            <a:ext cx="3714776" cy="3643318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introducir el título de la diapositiva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1BD0-C606-4338-9A3D-96BF3EBC1FEA}" type="slidenum">
              <a:rPr lang="es-ES" smtClean="0"/>
              <a:pPr/>
              <a:t>‹Nº›</a:t>
            </a:fld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 userDrawn="1"/>
        </p:nvGraphicFramePr>
        <p:xfrm>
          <a:off x="2357422" y="3071810"/>
          <a:ext cx="60960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571604" y="1785938"/>
            <a:ext cx="7500958" cy="1000125"/>
          </a:xfrm>
        </p:spPr>
        <p:txBody>
          <a:bodyPr>
            <a:normAutofit/>
          </a:bodyPr>
          <a:lstStyle>
            <a:lvl1pPr marL="92075" indent="90488">
              <a:defRPr sz="1800" baseline="0"/>
            </a:lvl1pPr>
          </a:lstStyle>
          <a:p>
            <a:pPr lvl="0"/>
            <a:r>
              <a:rPr lang="es-ES" smtClean="0"/>
              <a:t>Haga clic para introducir el texto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571604" y="142852"/>
            <a:ext cx="7500958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71604" y="1714488"/>
            <a:ext cx="7500958" cy="4643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938994" y="64293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D1BD0-C606-4338-9A3D-96BF3EBC1F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265113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MF">
      <a:dk1>
        <a:srgbClr val="000000"/>
      </a:dk1>
      <a:lt1>
        <a:srgbClr val="FFFFFF"/>
      </a:lt1>
      <a:dk2>
        <a:srgbClr val="DF6437"/>
      </a:dk2>
      <a:lt2>
        <a:srgbClr val="DF6437"/>
      </a:lt2>
      <a:accent1>
        <a:srgbClr val="DF6437"/>
      </a:accent1>
      <a:accent2>
        <a:srgbClr val="FFC49D"/>
      </a:accent2>
      <a:accent3>
        <a:srgbClr val="FFC49D"/>
      </a:accent3>
      <a:accent4>
        <a:srgbClr val="FFC49D"/>
      </a:accent4>
      <a:accent5>
        <a:srgbClr val="BF4C00"/>
      </a:accent5>
      <a:accent6>
        <a:srgbClr val="FFC49D"/>
      </a:accent6>
      <a:hlink>
        <a:srgbClr val="DF6437"/>
      </a:hlink>
      <a:folHlink>
        <a:srgbClr val="FED1A4"/>
      </a:folHlink>
    </a:clrScheme>
    <a:fontScheme name="AMF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Georgia</vt:lpstr>
      <vt:lpstr>Tema de Office</vt:lpstr>
      <vt:lpstr>Presentación de PowerPoint</vt:lpstr>
      <vt:lpstr>Presentación de PowerPoint</vt:lpstr>
    </vt:vector>
  </TitlesOfParts>
  <Company>semfyc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naguilar</dc:creator>
  <cp:lastModifiedBy>Noemi Aguilar</cp:lastModifiedBy>
  <cp:revision>7</cp:revision>
  <dcterms:created xsi:type="dcterms:W3CDTF">2013-07-11T12:08:28Z</dcterms:created>
  <dcterms:modified xsi:type="dcterms:W3CDTF">2015-04-29T07:51:31Z</dcterms:modified>
</cp:coreProperties>
</file>